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64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2/11/2015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2/11/2015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2/11/2015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2/11/2015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2/11/2015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2/11/2015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2/11/2015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01157" y="142043"/>
            <a:ext cx="74061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Welcome to </a:t>
            </a:r>
            <a:r>
              <a:rPr lang="en-US" sz="3200" b="1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SasView</a:t>
            </a: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Code Camp III</a:t>
            </a:r>
            <a:endParaRPr lang="en-US" sz="32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3301" y="2024109"/>
            <a:ext cx="6750309" cy="29546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Getting started: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Where we 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Some news about changes already before we start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Work Packages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Schedule of camp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Planning exercise for Monday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GOALS for THIS code camp and getting organized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47989" y="984323"/>
            <a:ext cx="10573304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655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73514" y="124288"/>
            <a:ext cx="50465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SasView</a:t>
            </a: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: Where are we?</a:t>
            </a:r>
            <a:endParaRPr lang="en-US" sz="32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47989" y="1259584"/>
            <a:ext cx="7338804" cy="39087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b="1" dirty="0" smtClean="0"/>
          </a:p>
          <a:p>
            <a:r>
              <a:rPr lang="en-US" sz="2800" b="1" dirty="0" smtClean="0"/>
              <a:t>Increasing uptake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ILL users, ISIS users, </a:t>
            </a:r>
            <a:r>
              <a:rPr lang="en-US" sz="2000" dirty="0" err="1" smtClean="0"/>
              <a:t>Ansto</a:t>
            </a:r>
            <a:r>
              <a:rPr lang="en-US" sz="2000" dirty="0" smtClean="0"/>
              <a:t> users, NIST users and others …. but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Lab </a:t>
            </a:r>
            <a:r>
              <a:rPr lang="en-US" sz="2000" dirty="0" err="1" smtClean="0"/>
              <a:t>saxs</a:t>
            </a:r>
            <a:r>
              <a:rPr lang="en-US" sz="2000" dirty="0" smtClean="0"/>
              <a:t> users apparently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“random” users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Download of RELEASE version &gt;2700 this past year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63% Windows …. 5 download for Android?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Some workshops using one download + install from stick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Most heavy users taking from Jenkins – NOT COUNTED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Horizon 2020 in European framework pending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cxnSp>
        <p:nvCxnSpPr>
          <p:cNvPr id="6" name="Straight Connector 5"/>
          <p:cNvCxnSpPr/>
          <p:nvPr/>
        </p:nvCxnSpPr>
        <p:spPr>
          <a:xfrm>
            <a:off x="947989" y="984323"/>
            <a:ext cx="10573304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7747000" y="1866900"/>
            <a:ext cx="1231900" cy="304800"/>
          </a:xfrm>
          <a:prstGeom prst="straightConnector1">
            <a:avLst/>
          </a:prstGeom>
          <a:ln w="38100"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5080000" y="2895600"/>
            <a:ext cx="3898900" cy="838200"/>
          </a:xfrm>
          <a:prstGeom prst="straightConnector1">
            <a:avLst/>
          </a:prstGeom>
          <a:ln w="38100"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 flipH="1">
            <a:off x="9182099" y="2578100"/>
            <a:ext cx="1828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</a:rPr>
              <a:t>Problem area</a:t>
            </a:r>
            <a:endParaRPr lang="en-US" sz="22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 flipH="1">
            <a:off x="9080499" y="1651456"/>
            <a:ext cx="1828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</a:rPr>
              <a:t>Problem area</a:t>
            </a:r>
            <a:endParaRPr lang="en-US" sz="2200" b="1" dirty="0">
              <a:solidFill>
                <a:srgbClr val="FF0000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616090" y="5002568"/>
            <a:ext cx="10185399" cy="1055457"/>
            <a:chOff x="616090" y="5002568"/>
            <a:chExt cx="10185399" cy="1055457"/>
          </a:xfrm>
        </p:grpSpPr>
        <p:sp>
          <p:nvSpPr>
            <p:cNvPr id="16" name="Rounded Rectangle 15"/>
            <p:cNvSpPr/>
            <p:nvPr/>
          </p:nvSpPr>
          <p:spPr>
            <a:xfrm>
              <a:off x="616090" y="5002568"/>
              <a:ext cx="10185399" cy="105545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23900" y="5053243"/>
              <a:ext cx="9969781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 smtClean="0"/>
                <a:t>NOW at a crossroads – </a:t>
              </a:r>
            </a:p>
            <a:p>
              <a:r>
                <a:rPr lang="en-US" sz="2800" dirty="0" smtClean="0"/>
                <a:t>Need to become more disciplined and professional in our approach</a:t>
              </a:r>
              <a:endParaRPr 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960012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9464" y="244792"/>
            <a:ext cx="102403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SasView</a:t>
            </a: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: Work done in preparation for code camp</a:t>
            </a:r>
            <a:endParaRPr lang="en-US" sz="32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47989" y="1688209"/>
            <a:ext cx="6041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/>
              <a:t>SANS to SAS finish (we think) – Jeff K.</a:t>
            </a:r>
            <a:endParaRPr lang="en-US" dirty="0" smtClean="0"/>
          </a:p>
        </p:txBody>
      </p:sp>
      <p:cxnSp>
        <p:nvCxnSpPr>
          <p:cNvPr id="6" name="Straight Connector 5"/>
          <p:cNvCxnSpPr/>
          <p:nvPr/>
        </p:nvCxnSpPr>
        <p:spPr>
          <a:xfrm>
            <a:off x="947989" y="984323"/>
            <a:ext cx="10573304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47989" y="2307334"/>
            <a:ext cx="11226087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/>
              <a:t>Wx3.0 builds on DMSC machines now primary build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b="1" dirty="0" smtClean="0"/>
              <a:t>All new commits should build against Wx3.0 (or you’ve broken trunk)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(will try to keep UTK as mirror for now)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47989" y="3634345"/>
            <a:ext cx="9203160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/>
              <a:t>Move to </a:t>
            </a:r>
            <a:r>
              <a:rPr lang="en-US" sz="2800" b="1" dirty="0" err="1" smtClean="0"/>
              <a:t>Github</a:t>
            </a:r>
            <a:r>
              <a:rPr lang="en-US" sz="2800" b="1" dirty="0" smtClean="0"/>
              <a:t> complete … .means work to start up but …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Get account and give name to Andrew Jackson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If using eclipse will need to download and install ….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Point eclipse to </a:t>
            </a:r>
            <a:r>
              <a:rPr lang="en-US" b="1" dirty="0" err="1" smtClean="0"/>
              <a:t>github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40084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85090" y="29783"/>
            <a:ext cx="102403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SasView</a:t>
            </a: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: Work done in preparation for code camp</a:t>
            </a:r>
            <a:endParaRPr lang="en-US" sz="32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65898" y="855325"/>
            <a:ext cx="6002605" cy="54271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US" sz="2800" b="1" dirty="0" smtClean="0"/>
              <a:t>All tickets moved into “work packages”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err="1" smtClean="0"/>
              <a:t>SasView</a:t>
            </a:r>
            <a:r>
              <a:rPr lang="en-US" sz="2400" dirty="0" smtClean="0"/>
              <a:t> </a:t>
            </a:r>
            <a:r>
              <a:rPr lang="en-US" sz="2400" dirty="0"/>
              <a:t>Bug Fixing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err="1" smtClean="0"/>
              <a:t>SasModels</a:t>
            </a:r>
            <a:r>
              <a:rPr lang="en-US" sz="2400" dirty="0" smtClean="0"/>
              <a:t> </a:t>
            </a:r>
            <a:r>
              <a:rPr lang="en-US" sz="2400" dirty="0"/>
              <a:t>New Model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SasModels</a:t>
            </a:r>
            <a:r>
              <a:rPr lang="en-US" sz="2400" dirty="0"/>
              <a:t> Redesign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err="1" smtClean="0"/>
              <a:t>SasView</a:t>
            </a:r>
            <a:r>
              <a:rPr lang="en-US" sz="2400" dirty="0" smtClean="0"/>
              <a:t> </a:t>
            </a:r>
            <a:r>
              <a:rPr lang="en-US" sz="2400" dirty="0"/>
              <a:t>Documentation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SasView</a:t>
            </a:r>
            <a:r>
              <a:rPr lang="en-US" sz="2400" dirty="0"/>
              <a:t> Fitting Redesign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SESANS integration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err="1" smtClean="0"/>
              <a:t>SasView</a:t>
            </a:r>
            <a:r>
              <a:rPr lang="en-US" sz="2400" dirty="0" smtClean="0"/>
              <a:t> </a:t>
            </a:r>
            <a:r>
              <a:rPr lang="en-US" sz="2400" dirty="0"/>
              <a:t>Framework Enhancements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SasView</a:t>
            </a:r>
            <a:r>
              <a:rPr lang="en-US" sz="2400" dirty="0"/>
              <a:t> GUI Redesign 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SasView</a:t>
            </a:r>
            <a:r>
              <a:rPr lang="en-US" sz="2400" dirty="0"/>
              <a:t> QA and testing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Plotting/Graphing Enhancements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Reporting Enhancements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Saving </a:t>
            </a:r>
            <a:r>
              <a:rPr lang="en-US" sz="2400" dirty="0"/>
              <a:t>State Enhancements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SasView</a:t>
            </a:r>
            <a:r>
              <a:rPr lang="en-US" sz="2400" dirty="0"/>
              <a:t> Admin</a:t>
            </a:r>
            <a:r>
              <a:rPr lang="en-US" sz="2400" b="1" dirty="0"/>
              <a:t> </a:t>
            </a:r>
            <a:endParaRPr lang="en-US" sz="2400" b="1" dirty="0" smtClean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152090" y="734941"/>
            <a:ext cx="10573304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323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63480" y="3719745"/>
            <a:ext cx="3293615" cy="585926"/>
          </a:xfrm>
          <a:prstGeom prst="ellipse">
            <a:avLst/>
          </a:prstGeom>
          <a:noFill/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33614" y="1592959"/>
            <a:ext cx="1176011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Today expect real work to start after lunch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Sunday is set as relatively flexible with a suggestion for outing in morning and coding in afternoon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Monday Trip to 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Visit ESS in morning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Lunch</a:t>
            </a:r>
            <a:r>
              <a:rPr lang="en-US" sz="2400" b="1" dirty="0"/>
              <a:t> </a:t>
            </a:r>
            <a:r>
              <a:rPr lang="en-US" sz="2400" b="1" dirty="0" smtClean="0"/>
              <a:t>in Lund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1" dirty="0" err="1" smtClean="0"/>
              <a:t>Roadmapping</a:t>
            </a:r>
            <a:r>
              <a:rPr lang="en-US" sz="2400" b="1" dirty="0" smtClean="0"/>
              <a:t> exercise!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/>
              <a:t>Every full day of coding use ~1/2 after lunch to discuss progress/issues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73339" y="159067"/>
            <a:ext cx="86982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code camp schedule: updated on the wiki</a:t>
            </a:r>
            <a:endParaRPr lang="en-US" sz="32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947989" y="984323"/>
            <a:ext cx="10573304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970163" y="3258080"/>
            <a:ext cx="32860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F0"/>
                </a:solidFill>
              </a:rPr>
              <a:t>Start thinking about this</a:t>
            </a:r>
            <a:endParaRPr lang="en-US" sz="2400" b="1" dirty="0">
              <a:solidFill>
                <a:srgbClr val="00B0F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130427" y="3567285"/>
            <a:ext cx="913068" cy="40837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729973" y="5432461"/>
            <a:ext cx="87674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B0F0"/>
                </a:solidFill>
              </a:rPr>
              <a:t>Schedule should be considered flexible to meet the needs</a:t>
            </a:r>
            <a:endParaRPr lang="en-US" sz="28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05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238825" y="1134453"/>
            <a:ext cx="1176011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fontAlgn="base"/>
            <a:r>
              <a:rPr lang="en-US" dirty="0" smtClean="0"/>
              <a:t>SHORT </a:t>
            </a:r>
            <a:r>
              <a:rPr lang="en-US" dirty="0"/>
              <a:t>term (FOR THIS RELEASE?)</a:t>
            </a:r>
          </a:p>
          <a:p>
            <a:pPr lvl="2" fontAlgn="base"/>
            <a:r>
              <a:rPr lang="en-US" dirty="0"/>
              <a:t>New </a:t>
            </a:r>
            <a:r>
              <a:rPr lang="en-US" dirty="0" err="1"/>
              <a:t>sasmodels</a:t>
            </a:r>
            <a:r>
              <a:rPr lang="en-US" dirty="0"/>
              <a:t> interface to </a:t>
            </a:r>
            <a:r>
              <a:rPr lang="en-US" dirty="0" err="1"/>
              <a:t>sasview</a:t>
            </a:r>
            <a:endParaRPr lang="en-US" dirty="0"/>
          </a:p>
          <a:p>
            <a:pPr lvl="2" fontAlgn="base"/>
            <a:r>
              <a:rPr lang="en-US" dirty="0"/>
              <a:t>PARK replaced with BUMPS properly finished</a:t>
            </a:r>
          </a:p>
          <a:p>
            <a:pPr lvl="2" fontAlgn="base"/>
            <a:r>
              <a:rPr lang="en-US" dirty="0"/>
              <a:t>Major bugs fixes (</a:t>
            </a:r>
            <a:r>
              <a:rPr lang="en-US" dirty="0" err="1"/>
              <a:t>alsos</a:t>
            </a:r>
            <a:r>
              <a:rPr lang="en-US" dirty="0"/>
              <a:t> as many minors as possible)</a:t>
            </a:r>
          </a:p>
          <a:p>
            <a:pPr lvl="2" fontAlgn="base"/>
            <a:r>
              <a:rPr lang="en-US" dirty="0"/>
              <a:t>Documentation</a:t>
            </a:r>
          </a:p>
          <a:p>
            <a:pPr lvl="2" fontAlgn="base"/>
            <a:r>
              <a:rPr lang="en-US" dirty="0"/>
              <a:t>Robustness</a:t>
            </a:r>
          </a:p>
          <a:p>
            <a:pPr lvl="1" fontAlgn="base"/>
            <a:r>
              <a:rPr lang="en-US" dirty="0"/>
              <a:t>Mid term</a:t>
            </a:r>
          </a:p>
          <a:p>
            <a:pPr lvl="2" fontAlgn="base"/>
            <a:r>
              <a:rPr lang="en-US" dirty="0"/>
              <a:t>Completely separate GUI from UI</a:t>
            </a:r>
          </a:p>
          <a:p>
            <a:pPr lvl="2" fontAlgn="base"/>
            <a:r>
              <a:rPr lang="en-US" dirty="0"/>
              <a:t>Reports significantly improved</a:t>
            </a:r>
          </a:p>
          <a:p>
            <a:pPr lvl="2" fontAlgn="base"/>
            <a:r>
              <a:rPr lang="en-US" dirty="0"/>
              <a:t>Save State significantly improved</a:t>
            </a:r>
          </a:p>
          <a:p>
            <a:pPr lvl="2" fontAlgn="base"/>
            <a:r>
              <a:rPr lang="en-US" dirty="0"/>
              <a:t>Plotting significantly improved</a:t>
            </a:r>
          </a:p>
          <a:p>
            <a:pPr lvl="2" fontAlgn="base"/>
            <a:r>
              <a:rPr lang="en-US" dirty="0"/>
              <a:t>Improve magnetic scattering support</a:t>
            </a:r>
          </a:p>
          <a:p>
            <a:pPr lvl="1" fontAlgn="base"/>
            <a:r>
              <a:rPr lang="en-US" dirty="0"/>
              <a:t>Long term - software</a:t>
            </a:r>
          </a:p>
          <a:p>
            <a:pPr lvl="2" fontAlgn="base"/>
            <a:r>
              <a:rPr lang="en-US" dirty="0"/>
              <a:t>Multiprocessor and GPU support</a:t>
            </a:r>
          </a:p>
          <a:p>
            <a:pPr lvl="2" fontAlgn="base"/>
            <a:r>
              <a:rPr lang="en-US" dirty="0"/>
              <a:t>Web interface</a:t>
            </a:r>
          </a:p>
          <a:p>
            <a:pPr lvl="2" fontAlgn="base"/>
            <a:r>
              <a:rPr lang="en-US" dirty="0"/>
              <a:t>New desktop interface?</a:t>
            </a:r>
          </a:p>
          <a:p>
            <a:pPr lvl="2" fontAlgn="base"/>
            <a:r>
              <a:rPr lang="en-US" dirty="0"/>
              <a:t>Integrating a Launching jobs remotely to cluster button for compute intensive calculations</a:t>
            </a:r>
          </a:p>
          <a:p>
            <a:pPr lvl="2" fontAlgn="base"/>
            <a:r>
              <a:rPr lang="en-US" dirty="0"/>
              <a:t>Provide intelligent checking with warnings (e.g. “you cannot independently vary scale and </a:t>
            </a:r>
            <a:r>
              <a:rPr lang="en-US" dirty="0" err="1"/>
              <a:t>sld</a:t>
            </a:r>
            <a:r>
              <a:rPr lang="en-US" dirty="0"/>
              <a:t>”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endParaRPr lang="en-US" sz="24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534476" y="182226"/>
            <a:ext cx="94003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SasView</a:t>
            </a: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: </a:t>
            </a:r>
            <a:r>
              <a:rPr lang="en-US" sz="3200" b="1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Roadmapping</a:t>
            </a: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Exercise – some ideas</a:t>
            </a:r>
            <a:endParaRPr lang="en-US" sz="32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947989" y="984323"/>
            <a:ext cx="10573304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769204" y="1208249"/>
            <a:ext cx="625363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fontAlgn="base"/>
            <a:r>
              <a:rPr lang="en-US" dirty="0"/>
              <a:t>Mid/Long term - development infrastructure</a:t>
            </a:r>
          </a:p>
          <a:p>
            <a:pPr lvl="2" fontAlgn="base"/>
            <a:r>
              <a:rPr lang="en-US" dirty="0" smtClean="0"/>
              <a:t>USER SUPPORT</a:t>
            </a:r>
          </a:p>
          <a:p>
            <a:pPr lvl="2" fontAlgn="base"/>
            <a:r>
              <a:rPr lang="en-US" dirty="0" smtClean="0"/>
              <a:t>interface </a:t>
            </a:r>
            <a:r>
              <a:rPr lang="en-US" dirty="0"/>
              <a:t>TRAC (or ticket system) w/ repo</a:t>
            </a:r>
          </a:p>
          <a:p>
            <a:pPr lvl="2" fontAlgn="base"/>
            <a:r>
              <a:rPr lang="en-US" dirty="0"/>
              <a:t>Version control? SVN or </a:t>
            </a:r>
            <a:r>
              <a:rPr lang="en-US" dirty="0" err="1"/>
              <a:t>git</a:t>
            </a:r>
            <a:r>
              <a:rPr lang="en-US" dirty="0"/>
              <a:t> or ?</a:t>
            </a:r>
          </a:p>
          <a:p>
            <a:pPr lvl="2" fontAlgn="base"/>
            <a:r>
              <a:rPr lang="en-US" dirty="0"/>
              <a:t>version control provider (local, </a:t>
            </a:r>
            <a:r>
              <a:rPr lang="en-US" dirty="0" err="1"/>
              <a:t>sourceforge</a:t>
            </a:r>
            <a:r>
              <a:rPr lang="en-US" dirty="0"/>
              <a:t>, </a:t>
            </a:r>
            <a:r>
              <a:rPr lang="en-US" dirty="0" err="1"/>
              <a:t>github</a:t>
            </a:r>
            <a:r>
              <a:rPr lang="en-US" dirty="0"/>
              <a:t>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2" fontAlgn="base"/>
            <a:r>
              <a:rPr lang="en-US" dirty="0"/>
              <a:t>User forums</a:t>
            </a:r>
          </a:p>
          <a:p>
            <a:pPr lvl="2" fontAlgn="base"/>
            <a:r>
              <a:rPr lang="en-US" dirty="0"/>
              <a:t>Market place of models and enhancements (add </a:t>
            </a:r>
            <a:r>
              <a:rPr lang="en-US" dirty="0" err="1"/>
              <a:t>ons</a:t>
            </a:r>
            <a:r>
              <a:rPr lang="en-US" dirty="0"/>
              <a:t>)</a:t>
            </a:r>
          </a:p>
          <a:p>
            <a:pPr lvl="2" fontAlgn="base"/>
            <a:r>
              <a:rPr lang="en-US" dirty="0"/>
              <a:t>Develop tutorials and give webinars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815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399080" y="1106173"/>
            <a:ext cx="1176011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fontAlgn="base"/>
            <a:r>
              <a:rPr lang="en-US" sz="2400" b="1" dirty="0" smtClean="0"/>
              <a:t>Release </a:t>
            </a:r>
            <a:r>
              <a:rPr lang="en-US" sz="2400" b="1" dirty="0"/>
              <a:t>3.1 </a:t>
            </a:r>
            <a:r>
              <a:rPr lang="en-US" sz="2400" b="1" dirty="0" smtClean="0"/>
              <a:t>with minimum requirements</a:t>
            </a:r>
            <a:r>
              <a:rPr lang="en-US" dirty="0" smtClean="0"/>
              <a:t>:</a:t>
            </a:r>
            <a:endParaRPr lang="en-US" dirty="0"/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New Models interface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 err="1"/>
              <a:t>Wx</a:t>
            </a:r>
            <a:r>
              <a:rPr lang="en-US" dirty="0"/>
              <a:t> 3.0 and new </a:t>
            </a:r>
            <a:r>
              <a:rPr lang="en-US" dirty="0" smtClean="0"/>
              <a:t>documentation in installer version</a:t>
            </a:r>
            <a:endParaRPr lang="en-US" dirty="0"/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Fix model documentation format to include implementation and testing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BUMPS cleaned up and PARK removed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Major bugs fixed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some new models added?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IF POSSIBLE</a:t>
            </a:r>
          </a:p>
          <a:p>
            <a:pPr marL="1657350" lvl="3" indent="-285750" fontAlgn="base">
              <a:buFont typeface="Arial" panose="020B0604020202020204" pitchFamily="34" charset="0"/>
              <a:buChar char="•"/>
            </a:pPr>
            <a:r>
              <a:rPr lang="en-US" dirty="0"/>
              <a:t>ticket #23 and #262 addressed (acknowledgement and bug report in GUI)</a:t>
            </a:r>
          </a:p>
          <a:p>
            <a:pPr marL="1657350" lvl="3" indent="-285750" fontAlgn="base">
              <a:buFont typeface="Arial" panose="020B0604020202020204" pitchFamily="34" charset="0"/>
              <a:buChar char="•"/>
            </a:pPr>
            <a:r>
              <a:rPr lang="en-US" dirty="0"/>
              <a:t>Address tickets #239 and #240 (licensing)</a:t>
            </a:r>
          </a:p>
          <a:p>
            <a:pPr lvl="1" fontAlgn="base"/>
            <a:r>
              <a:rPr lang="en-US" sz="2400" b="1" dirty="0" smtClean="0"/>
              <a:t>Non Release based Goals:</a:t>
            </a:r>
          </a:p>
          <a:p>
            <a:pPr lvl="1" fontAlgn="base"/>
            <a:r>
              <a:rPr lang="en-US" dirty="0" smtClean="0"/>
              <a:t>Easy </a:t>
            </a:r>
            <a:r>
              <a:rPr lang="en-US" dirty="0"/>
              <a:t>developer set up - Ticket #219</a:t>
            </a:r>
          </a:p>
          <a:p>
            <a:pPr lvl="1" fontAlgn="base"/>
            <a:r>
              <a:rPr lang="en-US" dirty="0"/>
              <a:t>Create first draft of priority roadmap (from Monday Discussion) ticket #300</a:t>
            </a:r>
          </a:p>
          <a:p>
            <a:pPr lvl="1" fontAlgn="base"/>
            <a:r>
              <a:rPr lang="en-US" dirty="0"/>
              <a:t>Report on code camp activities</a:t>
            </a:r>
          </a:p>
          <a:p>
            <a:pPr lvl="1" fontAlgn="base"/>
            <a:r>
              <a:rPr lang="en-US" dirty="0"/>
              <a:t>IF POSSIBLE</a:t>
            </a:r>
          </a:p>
          <a:p>
            <a:pPr lvl="2" fontAlgn="base"/>
            <a:r>
              <a:rPr lang="en-US" dirty="0"/>
              <a:t>Unit testing working properly - ticket #301 </a:t>
            </a:r>
          </a:p>
          <a:p>
            <a:pPr lvl="2" fontAlgn="base"/>
            <a:r>
              <a:rPr lang="en-US" dirty="0" smtClean="0"/>
              <a:t>Paper </a:t>
            </a:r>
            <a:r>
              <a:rPr lang="en-US" dirty="0"/>
              <a:t>started - ticket #299</a:t>
            </a:r>
          </a:p>
          <a:p>
            <a:pPr lvl="2" fontAlgn="base"/>
            <a:r>
              <a:rPr lang="en-US" dirty="0"/>
              <a:t>Advances on other projects which could involve providing a design or a report on options etc.</a:t>
            </a:r>
          </a:p>
          <a:p>
            <a:endParaRPr lang="en-US" sz="24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332475" y="145328"/>
            <a:ext cx="66175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SasView</a:t>
            </a: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code camp III: GOALS!!</a:t>
            </a:r>
            <a:endParaRPr lang="en-US" sz="32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947989" y="984323"/>
            <a:ext cx="10573304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438507" y="1615220"/>
            <a:ext cx="585718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57350" lvl="3" indent="-285750" fontAlgn="base">
              <a:buFont typeface="Arial" panose="020B0604020202020204" pitchFamily="34" charset="0"/>
              <a:buChar char="•"/>
            </a:pPr>
            <a:r>
              <a:rPr lang="en-US" dirty="0"/>
              <a:t>do complete review of testing suite</a:t>
            </a:r>
          </a:p>
          <a:p>
            <a:pPr marL="1657350" lvl="3" indent="-285750" fontAlgn="base">
              <a:buFont typeface="Arial" panose="020B0604020202020204" pitchFamily="34" charset="0"/>
              <a:buChar char="•"/>
            </a:pPr>
            <a:r>
              <a:rPr lang="en-US" dirty="0"/>
              <a:t>examine why unit tests are not being run and either</a:t>
            </a:r>
          </a:p>
          <a:p>
            <a:pPr marL="2114550" lvl="4" indent="-285750" fontAlgn="base">
              <a:buFont typeface="Arial" panose="020B0604020202020204" pitchFamily="34" charset="0"/>
              <a:buChar char="•"/>
            </a:pPr>
            <a:r>
              <a:rPr lang="en-US" dirty="0"/>
              <a:t>run if reasonable</a:t>
            </a:r>
          </a:p>
          <a:p>
            <a:pPr marL="2114550" lvl="4" indent="-285750" fontAlgn="base">
              <a:buFont typeface="Arial" panose="020B0604020202020204" pitchFamily="34" charset="0"/>
              <a:buChar char="•"/>
            </a:pPr>
            <a:r>
              <a:rPr lang="en-US" dirty="0"/>
              <a:t>remove unit tests if doesn’t make</a:t>
            </a:r>
          </a:p>
          <a:p>
            <a:pPr marL="1657350" lvl="3" indent="-285750" fontAlgn="base">
              <a:buFont typeface="Arial" panose="020B0604020202020204" pitchFamily="34" charset="0"/>
              <a:buChar char="•"/>
            </a:pPr>
            <a:r>
              <a:rPr lang="en-US" dirty="0"/>
              <a:t>go over overall unit testing strategy</a:t>
            </a:r>
          </a:p>
          <a:p>
            <a:endParaRPr lang="en-US" dirty="0"/>
          </a:p>
        </p:txBody>
      </p:sp>
      <p:sp>
        <p:nvSpPr>
          <p:cNvPr id="8" name="Oval Callout 7"/>
          <p:cNvSpPr/>
          <p:nvPr/>
        </p:nvSpPr>
        <p:spPr>
          <a:xfrm>
            <a:off x="7541443" y="851952"/>
            <a:ext cx="4650557" cy="3286415"/>
          </a:xfrm>
          <a:prstGeom prst="wedgeEllipseCallout">
            <a:avLst>
              <a:gd name="adj1" fmla="val -111644"/>
              <a:gd name="adj2" fmla="val 90324"/>
            </a:avLst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254616">
            <a:off x="3176221" y="5038446"/>
            <a:ext cx="1965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USE TICKETS!!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960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32475" y="145328"/>
            <a:ext cx="78758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SasView</a:t>
            </a: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 code camp III: getting started</a:t>
            </a:r>
            <a:endParaRPr lang="en-US" sz="32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947989" y="984323"/>
            <a:ext cx="10573304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93765" y="5403273"/>
            <a:ext cx="106294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MOTTO:  DO NOT LET PERFECTION BE THE ENEMY OF GOOD!!!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89201" y="2232561"/>
            <a:ext cx="743857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Suggest small groups to attack main tasks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Everybody make sure </a:t>
            </a:r>
            <a:r>
              <a:rPr lang="en-US" sz="2400" dirty="0" err="1" smtClean="0"/>
              <a:t>SasView</a:t>
            </a:r>
            <a:r>
              <a:rPr lang="en-US" sz="2400" dirty="0" smtClean="0"/>
              <a:t> is setup with Wx3.0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Everybody make sure we are setup to commit to </a:t>
            </a:r>
            <a:r>
              <a:rPr lang="en-US" sz="2400" dirty="0" err="1" smtClean="0"/>
              <a:t>github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52465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179</TotalTime>
  <Words>702</Words>
  <Application>Microsoft Office PowerPoint</Application>
  <PresentationFormat>Widescreen</PresentationFormat>
  <Paragraphs>114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Butler</dc:creator>
  <cp:lastModifiedBy>Paul Butler</cp:lastModifiedBy>
  <cp:revision>12</cp:revision>
  <dcterms:created xsi:type="dcterms:W3CDTF">2015-02-11T15:41:22Z</dcterms:created>
  <dcterms:modified xsi:type="dcterms:W3CDTF">2015-02-11T18:40:24Z</dcterms:modified>
</cp:coreProperties>
</file>